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260" r:id="rId20"/>
    <p:sldId id="275" r:id="rId21"/>
    <p:sldId id="261" r:id="rId22"/>
    <p:sldId id="262" r:id="rId23"/>
    <p:sldId id="263" r:id="rId24"/>
    <p:sldId id="277" r:id="rId25"/>
    <p:sldId id="264" r:id="rId26"/>
    <p:sldId id="278" r:id="rId27"/>
    <p:sldId id="279" r:id="rId28"/>
    <p:sldId id="280" r:id="rId29"/>
    <p:sldId id="281" r:id="rId30"/>
    <p:sldId id="276" r:id="rId31"/>
    <p:sldId id="282" r:id="rId32"/>
    <p:sldId id="283" r:id="rId33"/>
    <p:sldId id="284" r:id="rId34"/>
    <p:sldId id="285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</p:sldIdLst>
  <p:sldSz cx="9144000" cy="6858000" type="screen4x3"/>
  <p:notesSz cx="6858000" cy="91440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70286" autoAdjust="0"/>
  </p:normalViewPr>
  <p:slideViewPr>
    <p:cSldViewPr>
      <p:cViewPr>
        <p:scale>
          <a:sx n="50" d="100"/>
          <a:sy n="50" d="100"/>
        </p:scale>
        <p:origin x="-172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68721-47DA-42C6-AF74-53FD1FB68499}" type="datetimeFigureOut">
              <a:rPr lang="de-CH" smtClean="0"/>
              <a:t>20.03.2013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3574D-9254-47C7-B57B-02D1BFE1D4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04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3840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3177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Diskussion</a:t>
            </a:r>
            <a:r>
              <a:rPr lang="de-CH" baseline="0" dirty="0" smtClean="0"/>
              <a:t> über erste Prototypen </a:t>
            </a:r>
          </a:p>
          <a:p>
            <a:r>
              <a:rPr lang="de-CH" baseline="0" dirty="0" smtClean="0"/>
              <a:t>Ende erste Lektionen Mittwoch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Seiler hat ein Interview gemacht, 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Besprechen der </a:t>
            </a:r>
            <a:r>
              <a:rPr lang="de-CH" dirty="0" err="1" smtClean="0"/>
              <a:t>resultate</a:t>
            </a:r>
            <a:r>
              <a:rPr lang="de-CH" dirty="0" smtClean="0"/>
              <a:t> aus dem</a:t>
            </a:r>
            <a:r>
              <a:rPr lang="de-CH" baseline="0" dirty="0" smtClean="0"/>
              <a:t> Interview. 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Besondere Punkte: </a:t>
            </a:r>
          </a:p>
          <a:p>
            <a:r>
              <a:rPr lang="de-CH" baseline="0" dirty="0" smtClean="0"/>
              <a:t>Achtung nicht zu viele </a:t>
            </a:r>
            <a:r>
              <a:rPr lang="de-CH" baseline="0" dirty="0" err="1" smtClean="0"/>
              <a:t>Warning</a:t>
            </a:r>
            <a:r>
              <a:rPr lang="de-CH" baseline="0" dirty="0" smtClean="0"/>
              <a:t>, weil solche schon zu Hauf in Spitälern vorhanden sind und </a:t>
            </a:r>
            <a:r>
              <a:rPr lang="de-CH" baseline="0" dirty="0" err="1" smtClean="0"/>
              <a:t>merheitlich</a:t>
            </a:r>
            <a:r>
              <a:rPr lang="de-CH" baseline="0" dirty="0" smtClean="0"/>
              <a:t> ignoriert werden.</a:t>
            </a:r>
          </a:p>
          <a:p>
            <a:r>
              <a:rPr lang="de-CH" baseline="0" dirty="0" smtClean="0"/>
              <a:t>Diagnose / Krankenblatt</a:t>
            </a:r>
          </a:p>
          <a:p>
            <a:r>
              <a:rPr lang="de-CH" baseline="0" dirty="0" smtClean="0"/>
              <a:t>Bericht &gt; </a:t>
            </a:r>
            <a:r>
              <a:rPr lang="de-CH" baseline="0" dirty="0" err="1" smtClean="0"/>
              <a:t>Standartisiert</a:t>
            </a:r>
            <a:r>
              <a:rPr lang="de-CH" baseline="0" dirty="0" smtClean="0"/>
              <a:t>. </a:t>
            </a:r>
          </a:p>
          <a:p>
            <a:r>
              <a:rPr lang="de-CH" baseline="0" dirty="0" smtClean="0"/>
              <a:t>Rechnung &gt; </a:t>
            </a:r>
            <a:r>
              <a:rPr lang="de-CH" baseline="0" dirty="0" err="1" smtClean="0"/>
              <a:t>zeiterfasseung</a:t>
            </a:r>
            <a:r>
              <a:rPr lang="de-CH" baseline="0" dirty="0" smtClean="0"/>
              <a:t> pro </a:t>
            </a:r>
            <a:r>
              <a:rPr lang="de-CH" baseline="0" dirty="0" err="1" smtClean="0"/>
              <a:t>behandlung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Allergien sind wichtig wegen Medikamenten </a:t>
            </a:r>
            <a:r>
              <a:rPr lang="de-CH" baseline="0" dirty="0" err="1" smtClean="0"/>
              <a:t>veschreibungen</a:t>
            </a:r>
            <a:endParaRPr lang="de-CH" baseline="0" dirty="0" smtClean="0"/>
          </a:p>
          <a:p>
            <a:r>
              <a:rPr lang="de-CH" baseline="0" dirty="0" smtClean="0"/>
              <a:t>Medikamenten </a:t>
            </a:r>
            <a:r>
              <a:rPr lang="de-CH" baseline="0" dirty="0" err="1" smtClean="0"/>
              <a:t>Dosiergun</a:t>
            </a:r>
            <a:r>
              <a:rPr lang="de-CH" baseline="0" dirty="0" smtClean="0"/>
              <a:t> &gt; Auswahlmöglichkeiten / welche </a:t>
            </a:r>
            <a:r>
              <a:rPr lang="de-CH" baseline="0" dirty="0" err="1" smtClean="0"/>
              <a:t>meds</a:t>
            </a:r>
            <a:r>
              <a:rPr lang="de-CH" baseline="0" dirty="0" smtClean="0"/>
              <a:t> nicht zusammengehen</a:t>
            </a:r>
          </a:p>
          <a:p>
            <a:r>
              <a:rPr lang="de-CH" baseline="0" dirty="0" smtClean="0"/>
              <a:t>Gewichtung der Informationen</a:t>
            </a:r>
          </a:p>
          <a:p>
            <a:r>
              <a:rPr lang="de-CH" baseline="0" dirty="0" smtClean="0"/>
              <a:t>Gefährdung </a:t>
            </a:r>
            <a:r>
              <a:rPr lang="de-CH" baseline="0" dirty="0" err="1" smtClean="0"/>
              <a:t>selbstgefährdung</a:t>
            </a:r>
            <a:endParaRPr lang="de-CH" baseline="0" dirty="0" smtClean="0"/>
          </a:p>
          <a:p>
            <a:r>
              <a:rPr lang="de-CH" baseline="0" dirty="0" smtClean="0"/>
              <a:t>Nimmt er die </a:t>
            </a:r>
            <a:r>
              <a:rPr lang="de-CH" baseline="0" dirty="0" err="1" smtClean="0"/>
              <a:t>medis</a:t>
            </a:r>
            <a:r>
              <a:rPr lang="de-CH" baseline="0" dirty="0" smtClean="0"/>
              <a:t> oder nicht </a:t>
            </a:r>
          </a:p>
          <a:p>
            <a:r>
              <a:rPr lang="de-CH" baseline="0" dirty="0" smtClean="0"/>
              <a:t>Eingabe: neurales </a:t>
            </a:r>
            <a:r>
              <a:rPr lang="de-CH" baseline="0" dirty="0" err="1" smtClean="0"/>
              <a:t>interface</a:t>
            </a:r>
            <a:r>
              <a:rPr lang="de-CH" baseline="0" dirty="0" smtClean="0"/>
              <a:t> / </a:t>
            </a:r>
            <a:r>
              <a:rPr lang="de-CH" baseline="0" dirty="0" err="1" smtClean="0"/>
              <a:t>copy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pasete</a:t>
            </a:r>
            <a:r>
              <a:rPr lang="de-CH" baseline="0" dirty="0" smtClean="0"/>
              <a:t> wichtig.</a:t>
            </a:r>
          </a:p>
          <a:p>
            <a:r>
              <a:rPr lang="de-CH" baseline="0" dirty="0" smtClean="0"/>
              <a:t>Dokumente anhängen, </a:t>
            </a:r>
            <a:r>
              <a:rPr lang="de-CH" baseline="0" dirty="0" err="1" smtClean="0"/>
              <a:t>notizen</a:t>
            </a:r>
            <a:r>
              <a:rPr lang="de-CH" baseline="0" dirty="0" smtClean="0"/>
              <a:t> erfassen</a:t>
            </a:r>
          </a:p>
          <a:p>
            <a:r>
              <a:rPr lang="de-CH" baseline="0" dirty="0" smtClean="0"/>
              <a:t>Berichte</a:t>
            </a:r>
          </a:p>
          <a:p>
            <a:r>
              <a:rPr lang="de-CH" baseline="0" dirty="0" smtClean="0"/>
              <a:t>Blutwerte, berichte von </a:t>
            </a:r>
            <a:r>
              <a:rPr lang="de-CH" baseline="0" dirty="0" err="1" smtClean="0"/>
              <a:t>Laborne</a:t>
            </a:r>
            <a:r>
              <a:rPr lang="de-CH" baseline="0" dirty="0" smtClean="0"/>
              <a:t> etc. Die unguten werte hervorheben.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Zurück zum </a:t>
            </a:r>
            <a:r>
              <a:rPr lang="de-CH" dirty="0" err="1" smtClean="0"/>
              <a:t>Scoping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Feedback aus dem Interview ins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Scoping</a:t>
            </a:r>
            <a:r>
              <a:rPr lang="de-CH" baseline="0" dirty="0" smtClean="0"/>
              <a:t> eingebunden. </a:t>
            </a:r>
          </a:p>
          <a:p>
            <a:r>
              <a:rPr lang="de-CH" dirty="0" smtClean="0"/>
              <a:t>- Genauer Spezifiziert</a:t>
            </a:r>
            <a:r>
              <a:rPr lang="de-CH" baseline="0" dirty="0" smtClean="0"/>
              <a:t> was wir machen wollen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3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- Zurück zu </a:t>
            </a:r>
            <a:r>
              <a:rPr lang="de-CH" baseline="0" dirty="0" err="1" smtClean="0"/>
              <a:t>Sythesize</a:t>
            </a:r>
            <a:r>
              <a:rPr lang="de-CH" baseline="0" dirty="0" smtClean="0"/>
              <a:t>,</a:t>
            </a:r>
          </a:p>
          <a:p>
            <a:pPr marL="0" indent="0">
              <a:buFontTx/>
              <a:buNone/>
            </a:pPr>
            <a:r>
              <a:rPr lang="de-CH" baseline="0" dirty="0" smtClean="0"/>
              <a:t>- Die die drei </a:t>
            </a:r>
            <a:r>
              <a:rPr lang="de-CH" baseline="0" dirty="0" err="1" smtClean="0"/>
              <a:t>Personas</a:t>
            </a:r>
            <a:r>
              <a:rPr lang="de-CH" baseline="0" dirty="0" smtClean="0"/>
              <a:t> erstellt, versucht uns </a:t>
            </a:r>
            <a:r>
              <a:rPr lang="de-CH" baseline="0" dirty="0" err="1" smtClean="0"/>
              <a:t>usecases</a:t>
            </a:r>
            <a:r>
              <a:rPr lang="de-CH" baseline="0" dirty="0" smtClean="0"/>
              <a:t> vorzustellen,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Design 2:</a:t>
            </a:r>
          </a:p>
          <a:p>
            <a:r>
              <a:rPr lang="de-CH" baseline="0" dirty="0" smtClean="0"/>
              <a:t>Storyboards erweitert, wie von </a:t>
            </a:r>
            <a:r>
              <a:rPr lang="de-CH" baseline="0" dirty="0" err="1" smtClean="0"/>
              <a:t>Bregi</a:t>
            </a:r>
            <a:r>
              <a:rPr lang="de-CH" baseline="0" dirty="0" smtClean="0"/>
              <a:t> vorgestellt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Prototype 2:</a:t>
            </a:r>
          </a:p>
          <a:p>
            <a:endParaRPr lang="de-CH" baseline="0" dirty="0" smtClean="0"/>
          </a:p>
          <a:p>
            <a:r>
              <a:rPr lang="de-CH" baseline="0" dirty="0" smtClean="0"/>
              <a:t>- Jeder Hat einen Prototyp gezeichnet, </a:t>
            </a:r>
          </a:p>
          <a:p>
            <a:r>
              <a:rPr lang="de-CH" baseline="0" dirty="0" smtClean="0"/>
              <a:t>- </a:t>
            </a:r>
            <a:r>
              <a:rPr lang="de-CH" baseline="0" dirty="0" err="1" smtClean="0"/>
              <a:t>Bregi</a:t>
            </a:r>
            <a:r>
              <a:rPr lang="de-CH" baseline="0" dirty="0" smtClean="0"/>
              <a:t> wird die nachher noch kurz vorstellen.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err="1" smtClean="0"/>
              <a:t>Validate</a:t>
            </a:r>
            <a:r>
              <a:rPr lang="de-CH" baseline="0" dirty="0" smtClean="0"/>
              <a:t> 2:</a:t>
            </a:r>
          </a:p>
          <a:p>
            <a:endParaRPr lang="de-CH" baseline="0" dirty="0" smtClean="0"/>
          </a:p>
          <a:p>
            <a:r>
              <a:rPr lang="de-CH" baseline="0" dirty="0" smtClean="0"/>
              <a:t>- Die 4 Prototypen besprochen und versucht das beste von allen herauszunehmen.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 weit sind wir gekommen. 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Bregi</a:t>
            </a:r>
            <a:r>
              <a:rPr lang="de-CH" baseline="0" dirty="0" smtClean="0"/>
              <a:t> stellt noch das Resultat vor.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653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Vorstellen wie wir zu den eben gezeigten Resultaten gekommen sind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Arzt war Benutzer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Sehr im Zentrum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CH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- Prozess</a:t>
            </a:r>
            <a:r>
              <a:rPr lang="de-CH" baseline="0" dirty="0" smtClean="0"/>
              <a:t> fliessend, festgestellt in der Überarbeitung.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  Diskussionen sind übergreifend.</a:t>
            </a:r>
            <a:endParaRPr lang="de-CH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- Teilweise Schwierig zuzuordnen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1918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r>
              <a:rPr lang="de-CH" dirty="0" smtClean="0"/>
              <a:t> 1</a:t>
            </a:r>
            <a:r>
              <a:rPr lang="de-CH" baseline="0" dirty="0" smtClean="0"/>
              <a:t>: </a:t>
            </a:r>
          </a:p>
          <a:p>
            <a:pPr marL="0" indent="0"/>
            <a:r>
              <a:rPr lang="de-CH" dirty="0" err="1" smtClean="0"/>
              <a:t>Limitations</a:t>
            </a:r>
            <a:endParaRPr lang="de-CH" dirty="0" smtClean="0"/>
          </a:p>
          <a:p>
            <a:pPr marL="0" indent="0"/>
            <a:r>
              <a:rPr lang="de-CH" dirty="0" smtClean="0"/>
              <a:t>1 </a:t>
            </a:r>
            <a:r>
              <a:rPr lang="de-CH" dirty="0" err="1" smtClean="0"/>
              <a:t>Week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Out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smtClean="0"/>
              <a:t>Keine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eigetnliche</a:t>
            </a:r>
            <a:r>
              <a:rPr lang="de-CH" baseline="0" dirty="0" smtClean="0"/>
              <a:t> Patientenverwaltung, (</a:t>
            </a:r>
            <a:r>
              <a:rPr lang="de-CH" baseline="0" dirty="0" err="1" smtClean="0"/>
              <a:t>patient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adden</a:t>
            </a:r>
            <a:r>
              <a:rPr lang="de-CH" baseline="0" dirty="0" smtClean="0"/>
              <a:t> , </a:t>
            </a:r>
            <a:r>
              <a:rPr lang="de-CH" baseline="0" dirty="0" err="1" smtClean="0"/>
              <a:t>termine</a:t>
            </a:r>
            <a:r>
              <a:rPr lang="de-CH" baseline="0" dirty="0" smtClean="0"/>
              <a:t> etc. 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Erfolg </a:t>
            </a:r>
          </a:p>
          <a:p>
            <a:pPr marL="0" indent="0"/>
            <a:r>
              <a:rPr lang="de-CH" dirty="0" smtClean="0"/>
              <a:t>Mehr Information</a:t>
            </a:r>
          </a:p>
          <a:p>
            <a:pPr marL="0" indent="0"/>
            <a:r>
              <a:rPr lang="de-CH" dirty="0" smtClean="0"/>
              <a:t>Weniger </a:t>
            </a:r>
            <a:r>
              <a:rPr lang="de-CH" dirty="0" err="1" smtClean="0"/>
              <a:t>Nachforschungs</a:t>
            </a:r>
            <a:r>
              <a:rPr lang="de-CH" dirty="0" smtClean="0"/>
              <a:t> Zeit</a:t>
            </a:r>
          </a:p>
          <a:p>
            <a:pPr marL="0" indent="0"/>
            <a:r>
              <a:rPr lang="de-CH" dirty="0" smtClean="0"/>
              <a:t>Weniger Fehler bei Medikamenten</a:t>
            </a:r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In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err="1" smtClean="0"/>
              <a:t>Informationsverlinkung</a:t>
            </a:r>
            <a:endParaRPr lang="de-CH" dirty="0" smtClean="0"/>
          </a:p>
          <a:p>
            <a:pPr marL="0" indent="0"/>
            <a:r>
              <a:rPr lang="de-CH" dirty="0" smtClean="0"/>
              <a:t>Add/Edit </a:t>
            </a:r>
            <a:r>
              <a:rPr lang="de-CH" dirty="0" err="1" smtClean="0"/>
              <a:t>Informationene</a:t>
            </a:r>
            <a:endParaRPr lang="de-CH" dirty="0" smtClean="0"/>
          </a:p>
          <a:p>
            <a:endParaRPr lang="de-CH" dirty="0" smtClean="0"/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Arzt in der Mitte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Übersicht Patient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Medikamente 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Vorgeschichte </a:t>
            </a:r>
          </a:p>
          <a:p>
            <a:pPr marL="0" indent="0" fontAlgn="auto">
              <a:spcAft>
                <a:spcPts val="0"/>
              </a:spcAft>
            </a:pPr>
            <a:endParaRPr lang="de-CH" dirty="0" smtClean="0"/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Kompakte </a:t>
            </a:r>
            <a:r>
              <a:rPr lang="de-CH" dirty="0" err="1" smtClean="0"/>
              <a:t>Informatio</a:t>
            </a:r>
            <a:r>
              <a:rPr lang="de-CH" dirty="0" smtClean="0"/>
              <a:t> über den Patienten dem </a:t>
            </a:r>
            <a:r>
              <a:rPr lang="de-CH" dirty="0" err="1" smtClean="0"/>
              <a:t>arzt</a:t>
            </a:r>
            <a:r>
              <a:rPr lang="de-CH" dirty="0" smtClean="0"/>
              <a:t> zur </a:t>
            </a:r>
            <a:r>
              <a:rPr lang="de-CH" dirty="0" err="1" smtClean="0"/>
              <a:t>verfügung</a:t>
            </a:r>
            <a:r>
              <a:rPr lang="de-CH" dirty="0" smtClean="0"/>
              <a:t> stellen.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smtClean="0"/>
              <a:t>Was wollen wir machen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Information für den Arzt im Mittelpunkt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Arzt in der Mitte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Übersicht Patient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Medikamente </a:t>
            </a:r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Vorgeschichte </a:t>
            </a:r>
          </a:p>
          <a:p>
            <a:pPr marL="0" indent="0" fontAlgn="auto">
              <a:spcAft>
                <a:spcPts val="0"/>
              </a:spcAft>
            </a:pPr>
            <a:endParaRPr lang="de-CH" dirty="0" smtClean="0"/>
          </a:p>
          <a:p>
            <a:pPr marL="0" indent="0" fontAlgn="auto">
              <a:spcAft>
                <a:spcPts val="0"/>
              </a:spcAft>
            </a:pPr>
            <a:r>
              <a:rPr lang="de-CH" dirty="0" smtClean="0"/>
              <a:t>Kompakte </a:t>
            </a:r>
            <a:r>
              <a:rPr lang="de-CH" dirty="0" err="1" smtClean="0"/>
              <a:t>Informatio</a:t>
            </a:r>
            <a:r>
              <a:rPr lang="de-CH" dirty="0" smtClean="0"/>
              <a:t> über den Patienten dem </a:t>
            </a:r>
            <a:r>
              <a:rPr lang="de-CH" dirty="0" err="1" smtClean="0"/>
              <a:t>arzt</a:t>
            </a:r>
            <a:r>
              <a:rPr lang="de-CH" dirty="0" smtClean="0"/>
              <a:t> zur </a:t>
            </a:r>
            <a:r>
              <a:rPr lang="de-CH" dirty="0" err="1" smtClean="0"/>
              <a:t>verfügung</a:t>
            </a:r>
            <a:r>
              <a:rPr lang="de-CH" dirty="0" smtClean="0"/>
              <a:t> stellen.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/>
            <a:r>
              <a:rPr lang="de-CH" dirty="0" err="1" smtClean="0"/>
              <a:t>Limitations</a:t>
            </a:r>
            <a:endParaRPr lang="de-CH" dirty="0" smtClean="0"/>
          </a:p>
          <a:p>
            <a:pPr marL="0" indent="0"/>
            <a:r>
              <a:rPr lang="de-CH" dirty="0" smtClean="0"/>
              <a:t>1 </a:t>
            </a:r>
            <a:r>
              <a:rPr lang="de-CH" dirty="0" err="1" smtClean="0"/>
              <a:t>Week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Out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smtClean="0"/>
              <a:t>Keine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eigetnliche</a:t>
            </a:r>
            <a:r>
              <a:rPr lang="de-CH" baseline="0" dirty="0" smtClean="0"/>
              <a:t> Patientenverwaltung, (</a:t>
            </a:r>
            <a:r>
              <a:rPr lang="de-CH" baseline="0" dirty="0" err="1" smtClean="0"/>
              <a:t>patient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adden</a:t>
            </a:r>
            <a:r>
              <a:rPr lang="de-CH" baseline="0" dirty="0" smtClean="0"/>
              <a:t> , </a:t>
            </a:r>
            <a:r>
              <a:rPr lang="de-CH" baseline="0" dirty="0" err="1" smtClean="0"/>
              <a:t>termine</a:t>
            </a:r>
            <a:r>
              <a:rPr lang="de-CH" baseline="0" dirty="0" smtClean="0"/>
              <a:t> etc. </a:t>
            </a:r>
            <a:endParaRPr lang="de-CH" dirty="0" smtClean="0"/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Erfolg (Schwierig zu messen)</a:t>
            </a:r>
          </a:p>
          <a:p>
            <a:pPr marL="0" indent="0"/>
            <a:r>
              <a:rPr lang="de-CH" dirty="0" smtClean="0"/>
              <a:t>Mehr Information</a:t>
            </a:r>
          </a:p>
          <a:p>
            <a:pPr marL="0" indent="0"/>
            <a:r>
              <a:rPr lang="de-CH" dirty="0" smtClean="0"/>
              <a:t>Weniger </a:t>
            </a:r>
            <a:r>
              <a:rPr lang="de-CH" dirty="0" err="1" smtClean="0"/>
              <a:t>Nachforschungs</a:t>
            </a:r>
            <a:r>
              <a:rPr lang="de-CH" dirty="0" smtClean="0"/>
              <a:t> Zeit</a:t>
            </a:r>
          </a:p>
          <a:p>
            <a:pPr marL="0" indent="0"/>
            <a:r>
              <a:rPr lang="de-CH" dirty="0" smtClean="0"/>
              <a:t>Weniger Fehler bei Medikamenten</a:t>
            </a:r>
          </a:p>
          <a:p>
            <a:pPr marL="0" indent="0"/>
            <a:endParaRPr lang="de-CH" dirty="0" smtClean="0"/>
          </a:p>
          <a:p>
            <a:pPr marL="0" indent="0"/>
            <a:r>
              <a:rPr lang="de-CH" dirty="0" smtClean="0"/>
              <a:t>In </a:t>
            </a:r>
            <a:r>
              <a:rPr lang="de-CH" dirty="0" err="1" smtClean="0"/>
              <a:t>Scope</a:t>
            </a:r>
            <a:endParaRPr lang="de-CH" dirty="0" smtClean="0"/>
          </a:p>
          <a:p>
            <a:pPr marL="0" indent="0"/>
            <a:r>
              <a:rPr lang="de-CH" dirty="0" err="1" smtClean="0"/>
              <a:t>Informationsverlinkung</a:t>
            </a:r>
            <a:endParaRPr lang="de-CH" dirty="0" smtClean="0"/>
          </a:p>
          <a:p>
            <a:pPr marL="0" indent="0"/>
            <a:r>
              <a:rPr lang="de-CH" dirty="0" smtClean="0"/>
              <a:t>Add/Edit </a:t>
            </a:r>
            <a:r>
              <a:rPr lang="de-CH" dirty="0" err="1" smtClean="0"/>
              <a:t>Informationene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074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Research 1:</a:t>
            </a:r>
          </a:p>
          <a:p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Schwierig am ersten Abend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Fragen</a:t>
            </a:r>
            <a:r>
              <a:rPr lang="de-CH" baseline="0" dirty="0" smtClean="0"/>
              <a:t> für Interview definiert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smtClean="0"/>
              <a:t>Internetrecherche (</a:t>
            </a:r>
            <a:r>
              <a:rPr lang="de-CH" baseline="0" dirty="0" err="1" smtClean="0"/>
              <a:t>bericht</a:t>
            </a:r>
            <a:r>
              <a:rPr lang="de-CH" baseline="0" dirty="0" smtClean="0"/>
              <a:t> über Tagesablauf) </a:t>
            </a:r>
            <a:r>
              <a:rPr lang="de-CH" dirty="0" smtClean="0"/>
              <a:t>&gt; Gruppentherapie, Schreibarbeit berichte</a:t>
            </a:r>
          </a:p>
          <a:p>
            <a:endParaRPr lang="de-CH" baseline="0" dirty="0" smtClean="0"/>
          </a:p>
          <a:p>
            <a:r>
              <a:rPr lang="de-CH" dirty="0" smtClean="0"/>
              <a:t>Fragen</a:t>
            </a:r>
          </a:p>
          <a:p>
            <a:r>
              <a:rPr lang="de-CH" dirty="0" smtClean="0"/>
              <a:t>Welche Patienten Informationen Werden benötigt?</a:t>
            </a:r>
          </a:p>
          <a:p>
            <a:r>
              <a:rPr lang="de-CH" dirty="0" smtClean="0"/>
              <a:t>Weil weit zurück muss die </a:t>
            </a:r>
            <a:r>
              <a:rPr lang="de-CH" dirty="0" err="1" smtClean="0"/>
              <a:t>History</a:t>
            </a:r>
            <a:r>
              <a:rPr lang="de-CH" dirty="0" smtClean="0"/>
              <a:t> sofort Sichtbar sein?</a:t>
            </a:r>
          </a:p>
          <a:p>
            <a:r>
              <a:rPr lang="de-CH" dirty="0" smtClean="0"/>
              <a:t>Wie ist die bevorzugte Interaktion mit dem System?</a:t>
            </a:r>
          </a:p>
          <a:p>
            <a:endParaRPr lang="de-CH" baseline="0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Synthesize</a:t>
            </a:r>
            <a:r>
              <a:rPr lang="de-CH" dirty="0" smtClean="0"/>
              <a:t>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Uns vorgestellt</a:t>
            </a:r>
            <a:r>
              <a:rPr lang="de-CH" baseline="0" dirty="0" smtClean="0"/>
              <a:t> wie der Arzt Arbeiten könnte (hypothetisch)</a:t>
            </a:r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r>
              <a:rPr lang="de-CH" dirty="0" smtClean="0"/>
              <a:t>Erstes </a:t>
            </a:r>
            <a:r>
              <a:rPr lang="de-CH" dirty="0" err="1" smtClean="0"/>
              <a:t>Userscenrario</a:t>
            </a:r>
            <a:r>
              <a:rPr lang="de-CH" dirty="0" smtClean="0"/>
              <a:t>- Storyboard, </a:t>
            </a:r>
            <a:r>
              <a:rPr lang="de-CH" dirty="0" err="1" smtClean="0"/>
              <a:t>voher</a:t>
            </a:r>
            <a:r>
              <a:rPr lang="de-CH" dirty="0" smtClean="0"/>
              <a:t> von </a:t>
            </a:r>
            <a:r>
              <a:rPr lang="de-CH" dirty="0" err="1" smtClean="0"/>
              <a:t>Bregi</a:t>
            </a:r>
            <a:r>
              <a:rPr lang="de-CH" dirty="0" smtClean="0"/>
              <a:t> vorgestellt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r>
              <a:rPr lang="de-CH" dirty="0" smtClean="0"/>
              <a:t>Erstes </a:t>
            </a:r>
            <a:r>
              <a:rPr lang="de-CH" dirty="0" err="1" smtClean="0"/>
              <a:t>Userscenrario</a:t>
            </a:r>
            <a:r>
              <a:rPr lang="de-CH" dirty="0" smtClean="0"/>
              <a:t>- Storyboard, </a:t>
            </a:r>
            <a:r>
              <a:rPr lang="de-CH" dirty="0" err="1" smtClean="0"/>
              <a:t>voher</a:t>
            </a:r>
            <a:r>
              <a:rPr lang="de-CH" dirty="0" smtClean="0"/>
              <a:t> von </a:t>
            </a:r>
            <a:r>
              <a:rPr lang="de-CH" dirty="0" err="1" smtClean="0"/>
              <a:t>Bregi</a:t>
            </a:r>
            <a:r>
              <a:rPr lang="de-CH" smtClean="0"/>
              <a:t> vorgestellt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3574D-9254-47C7-B57B-02D1BFE1D4F3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409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1B9-EC8F-43C6-BAB8-7702C6B3E53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484C3-6E58-409D-8C42-1E4E2D316455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27088" y="1125538"/>
            <a:ext cx="7489825" cy="367188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85750" indent="-285750">
              <a:buClr>
                <a:schemeClr val="tx1"/>
              </a:buClr>
              <a:buFont typeface="Wingdings" pitchFamily="2" charset="2"/>
              <a:buChar char="§"/>
              <a:defRPr/>
            </a:lvl2pPr>
            <a:lvl3pPr marL="402336" indent="-164592">
              <a:buClr>
                <a:schemeClr val="tx1"/>
              </a:buClr>
              <a:buFont typeface="Wingdings" pitchFamily="2" charset="2"/>
              <a:buChar char="§"/>
              <a:defRPr/>
            </a:lvl3pPr>
            <a:lvl4pPr marL="630936" indent="-164592">
              <a:buClrTx/>
              <a:buFont typeface="Wingdings" pitchFamily="2" charset="2"/>
              <a:buChar char="§"/>
              <a:defRPr/>
            </a:lvl4pPr>
            <a:lvl5pPr marL="859536" indent="-173736">
              <a:buClr>
                <a:schemeClr val="tx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9D3C-B30A-42C7-89B4-2D24304F9A27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2080-C266-4D0D-A4F3-8D4F276E95B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DF54-6917-4CDE-829D-24B6F2DF8F2C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DEBE-7AB2-43C2-848E-4FEC6855B3A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5C2B-ABE5-4E2C-9D23-685CFAB46D81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248B87-6A62-4F9B-9F77-BE606223934F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085C-5A80-4A7C-A89D-2026750B572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3C66B69-6AF9-400F-977E-80BC7F43317E}" type="slidenum">
              <a:rPr lang="de-CH" smtClean="0"/>
              <a:pPr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 </a:t>
            </a:r>
            <a:r>
              <a:rPr lang="en-US" dirty="0" smtClean="0"/>
              <a:t>Thinking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Project Pink MHC-PMS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500" y="-1242"/>
            <a:ext cx="9546366" cy="68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049" y="-21884"/>
            <a:ext cx="9618478" cy="68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608" y="-2220"/>
            <a:ext cx="10443734" cy="68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2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1" y="-48986"/>
            <a:ext cx="9857440" cy="69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825" y="-113857"/>
            <a:ext cx="9993650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383" y="-335467"/>
            <a:ext cx="9194508" cy="75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0568" y="-34856"/>
            <a:ext cx="10335798" cy="69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9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14"/>
            <a:ext cx="9739682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 </a:t>
            </a:r>
            <a:r>
              <a:rPr lang="en-US" dirty="0" smtClean="0"/>
              <a:t>Thinking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Pink </a:t>
            </a:r>
            <a:r>
              <a:rPr lang="en-US" dirty="0" smtClean="0"/>
              <a:t>Process</a:t>
            </a:r>
            <a:r>
              <a:rPr lang="de-CH" dirty="0" smtClean="0"/>
              <a:t> </a:t>
            </a:r>
            <a:r>
              <a:rPr lang="en-US" dirty="0" smtClean="0"/>
              <a:t>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73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822960" y="1100628"/>
            <a:ext cx="7520940" cy="357984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CH" sz="2000" b="0" cap="all" dirty="0" err="1" smtClean="0"/>
              <a:t>Personas</a:t>
            </a:r>
            <a:endParaRPr lang="de-CH" sz="2000" b="0" cap="all" dirty="0" smtClean="0"/>
          </a:p>
          <a:p>
            <a:pPr>
              <a:buFont typeface="Wingdings" pitchFamily="2" charset="2"/>
              <a:buChar char="§"/>
            </a:pPr>
            <a:r>
              <a:rPr lang="de-CH" sz="2000" b="0" cap="all" dirty="0" smtClean="0"/>
              <a:t>Storyboard</a:t>
            </a:r>
          </a:p>
          <a:p>
            <a:pPr>
              <a:buFont typeface="Wingdings" pitchFamily="2" charset="2"/>
              <a:buChar char="§"/>
            </a:pPr>
            <a:r>
              <a:rPr lang="de-CH" sz="2000" b="0" cap="all" dirty="0" err="1" smtClean="0"/>
              <a:t>Process</a:t>
            </a:r>
            <a:endParaRPr lang="de-CH" sz="2000" b="0" cap="all" dirty="0" smtClean="0"/>
          </a:p>
          <a:p>
            <a:pPr>
              <a:buFont typeface="Wingdings" pitchFamily="2" charset="2"/>
              <a:buChar char="§"/>
            </a:pPr>
            <a:r>
              <a:rPr lang="de-CH" sz="2000" b="0" cap="all" dirty="0" smtClean="0"/>
              <a:t>Prototypen</a:t>
            </a:r>
          </a:p>
          <a:p>
            <a:pPr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231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0648"/>
            <a:ext cx="8172400" cy="4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51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07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64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46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7" y="492292"/>
            <a:ext cx="3143897" cy="419186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548680"/>
            <a:ext cx="2330625" cy="414333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76672"/>
            <a:ext cx="2975909" cy="42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48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23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40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560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Personas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188640"/>
            <a:ext cx="8226456" cy="46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771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Pfeil nach rechts 18"/>
          <p:cNvSpPr/>
          <p:nvPr/>
        </p:nvSpPr>
        <p:spPr>
          <a:xfrm rot="9769379">
            <a:off x="5448482" y="3768883"/>
            <a:ext cx="703309" cy="29755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83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Pfeil nach rechts 18"/>
          <p:cNvSpPr/>
          <p:nvPr/>
        </p:nvSpPr>
        <p:spPr>
          <a:xfrm rot="9769379">
            <a:off x="5448482" y="3768883"/>
            <a:ext cx="703309" cy="29755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Pfeil nach rechts 17"/>
          <p:cNvSpPr/>
          <p:nvPr/>
        </p:nvSpPr>
        <p:spPr>
          <a:xfrm rot="13083801">
            <a:off x="3190198" y="3591585"/>
            <a:ext cx="633938" cy="30880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4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707904" y="460025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SCOPING</a:t>
            </a:r>
            <a:endParaRPr lang="de-CH" dirty="0"/>
          </a:p>
        </p:txBody>
      </p:sp>
      <p:sp>
        <p:nvSpPr>
          <p:cNvPr id="3" name="Abgerundetes Rechteck 2"/>
          <p:cNvSpPr/>
          <p:nvPr/>
        </p:nvSpPr>
        <p:spPr>
          <a:xfrm>
            <a:off x="6012160" y="1404513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6" name="Pfeil nach rechts 5"/>
          <p:cNvSpPr/>
          <p:nvPr/>
        </p:nvSpPr>
        <p:spPr>
          <a:xfrm rot="2075474">
            <a:off x="5547484" y="767318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Abgerundetes Rechteck 4"/>
          <p:cNvSpPr/>
          <p:nvPr/>
        </p:nvSpPr>
        <p:spPr>
          <a:xfrm>
            <a:off x="616456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SYNTHESIS</a:t>
            </a:r>
            <a:endParaRPr lang="de-CH" dirty="0"/>
          </a:p>
        </p:txBody>
      </p:sp>
      <p:sp>
        <p:nvSpPr>
          <p:cNvPr id="7" name="Pfeil nach rechts 6"/>
          <p:cNvSpPr/>
          <p:nvPr/>
        </p:nvSpPr>
        <p:spPr>
          <a:xfrm rot="5400000">
            <a:off x="6711761" y="2378089"/>
            <a:ext cx="598477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bgerundetes Rechteck 7"/>
          <p:cNvSpPr/>
          <p:nvPr/>
        </p:nvSpPr>
        <p:spPr>
          <a:xfrm>
            <a:off x="3707904" y="4000686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9" name="Pfeil nach rechts 8"/>
          <p:cNvSpPr/>
          <p:nvPr/>
        </p:nvSpPr>
        <p:spPr>
          <a:xfrm rot="9769379">
            <a:off x="5761733" y="4062451"/>
            <a:ext cx="936104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bgerundetes Rechteck 9"/>
          <p:cNvSpPr/>
          <p:nvPr/>
        </p:nvSpPr>
        <p:spPr>
          <a:xfrm>
            <a:off x="1331640" y="2996952"/>
            <a:ext cx="165618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750" dirty="0" smtClean="0"/>
              <a:t>PROTOTYPE</a:t>
            </a:r>
            <a:endParaRPr lang="de-CH" sz="1750" dirty="0"/>
          </a:p>
        </p:txBody>
      </p:sp>
      <p:sp>
        <p:nvSpPr>
          <p:cNvPr id="11" name="Pfeil nach rechts 10"/>
          <p:cNvSpPr/>
          <p:nvPr/>
        </p:nvSpPr>
        <p:spPr>
          <a:xfrm rot="13083801">
            <a:off x="2907220" y="3913760"/>
            <a:ext cx="767065" cy="3736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bgerundetes Rechteck 11"/>
          <p:cNvSpPr/>
          <p:nvPr/>
        </p:nvSpPr>
        <p:spPr>
          <a:xfrm>
            <a:off x="1390886" y="1404513"/>
            <a:ext cx="1656184" cy="79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VALIDATE</a:t>
            </a:r>
            <a:endParaRPr lang="de-CH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2110190" y="2402399"/>
            <a:ext cx="692520" cy="3736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feil nach rechts 13"/>
          <p:cNvSpPr/>
          <p:nvPr/>
        </p:nvSpPr>
        <p:spPr>
          <a:xfrm>
            <a:off x="3299161" y="1598961"/>
            <a:ext cx="2568983" cy="4031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feil nach rechts 14"/>
          <p:cNvSpPr/>
          <p:nvPr/>
        </p:nvSpPr>
        <p:spPr>
          <a:xfrm rot="5400000">
            <a:off x="6259266" y="2408857"/>
            <a:ext cx="576062" cy="35019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 nach rechts 15"/>
          <p:cNvSpPr/>
          <p:nvPr/>
        </p:nvSpPr>
        <p:spPr>
          <a:xfrm rot="14003826">
            <a:off x="4455222" y="1999805"/>
            <a:ext cx="2002438" cy="36024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 nach rechts 16"/>
          <p:cNvSpPr/>
          <p:nvPr/>
        </p:nvSpPr>
        <p:spPr>
          <a:xfrm rot="3249302">
            <a:off x="3899874" y="2282032"/>
            <a:ext cx="2448272" cy="3171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Pfeil nach rechts 18"/>
          <p:cNvSpPr/>
          <p:nvPr/>
        </p:nvSpPr>
        <p:spPr>
          <a:xfrm rot="9769379">
            <a:off x="5448482" y="3768883"/>
            <a:ext cx="703309" cy="29755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Pfeil nach rechts 17"/>
          <p:cNvSpPr/>
          <p:nvPr/>
        </p:nvSpPr>
        <p:spPr>
          <a:xfrm rot="13083801">
            <a:off x="3190198" y="3591585"/>
            <a:ext cx="633938" cy="30880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Pfeil nach rechts 19"/>
          <p:cNvSpPr/>
          <p:nvPr/>
        </p:nvSpPr>
        <p:spPr>
          <a:xfrm rot="16200000">
            <a:off x="2556058" y="2439440"/>
            <a:ext cx="633938" cy="30880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747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62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16" y="25825"/>
            <a:ext cx="5053968" cy="68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0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95" y="44873"/>
            <a:ext cx="5523809" cy="67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8078"/>
            <a:ext cx="4829847" cy="67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-18491"/>
            <a:ext cx="4376166" cy="687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9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1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JUNGER ARZT</a:t>
            </a:r>
          </a:p>
          <a:p>
            <a:endParaRPr lang="de-CH" dirty="0"/>
          </a:p>
          <a:p>
            <a:r>
              <a:rPr lang="de-CH" dirty="0"/>
              <a:t>Name:			Jonas Streber</a:t>
            </a:r>
          </a:p>
          <a:p>
            <a:r>
              <a:rPr lang="de-CH" dirty="0"/>
              <a:t>Alter:			30 j.</a:t>
            </a:r>
          </a:p>
          <a:p>
            <a:r>
              <a:rPr lang="de-CH" dirty="0"/>
              <a:t>Arbeit:			Praktiziert seit 6 Monaten im Irrenhaus. Die </a:t>
            </a:r>
            <a:r>
              <a:rPr lang="de-CH" dirty="0" smtClean="0"/>
              <a:t>			Fälle </a:t>
            </a:r>
            <a:r>
              <a:rPr lang="de-CH" dirty="0"/>
              <a:t>belasten ihn psychisch und physisch </a:t>
            </a:r>
            <a:r>
              <a:rPr lang="de-CH" dirty="0" smtClean="0"/>
              <a:t>			stark</a:t>
            </a:r>
            <a:r>
              <a:rPr lang="de-CH" dirty="0"/>
              <a:t>. </a:t>
            </a:r>
          </a:p>
          <a:p>
            <a:r>
              <a:rPr lang="de-CH" dirty="0"/>
              <a:t>Beschreibung:		Ehrgeizig, kennt sich gut mit aktueller Technik </a:t>
            </a:r>
            <a:r>
              <a:rPr lang="de-CH" dirty="0" smtClean="0"/>
              <a:t>			aus</a:t>
            </a:r>
            <a:r>
              <a:rPr lang="de-CH" dirty="0"/>
              <a:t>. </a:t>
            </a:r>
            <a:r>
              <a:rPr lang="de-CH" dirty="0" smtClean="0"/>
              <a:t>Fährt Zug.</a:t>
            </a:r>
            <a:endParaRPr lang="de-CH" dirty="0"/>
          </a:p>
          <a:p>
            <a:r>
              <a:rPr lang="de-CH" dirty="0"/>
              <a:t>Erfahrung mit Computern:	Programmiert C++ als Hobby. </a:t>
            </a:r>
          </a:p>
          <a:p>
            <a:r>
              <a:rPr lang="de-CH" dirty="0"/>
              <a:t>Wünsche:		Mobiles Arbeiten</a:t>
            </a:r>
          </a:p>
        </p:txBody>
      </p:sp>
    </p:spTree>
    <p:extLst>
      <p:ext uri="{BB962C8B-B14F-4D97-AF65-F5344CB8AC3E}">
        <p14:creationId xmlns:p14="http://schemas.microsoft.com/office/powerpoint/2010/main" val="13179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16632"/>
            <a:ext cx="5017541" cy="65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6593"/>
            <a:ext cx="5117332" cy="68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3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235"/>
            <a:ext cx="4416325" cy="67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57668"/>
            <a:ext cx="4247926" cy="679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0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2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ARZT MITTLEREN ALTERS</a:t>
            </a:r>
          </a:p>
          <a:p>
            <a:endParaRPr lang="de-CH" dirty="0"/>
          </a:p>
          <a:p>
            <a:r>
              <a:rPr lang="de-CH" dirty="0"/>
              <a:t>Name:			Gregor Hauser</a:t>
            </a:r>
          </a:p>
          <a:p>
            <a:r>
              <a:rPr lang="de-CH" dirty="0"/>
              <a:t>Alter:			53 j.</a:t>
            </a:r>
          </a:p>
          <a:p>
            <a:r>
              <a:rPr lang="de-CH" dirty="0"/>
              <a:t>Arbeit:			Arzt in Psychiatrie seit 14 Jahren. Hat gutes </a:t>
            </a:r>
            <a:r>
              <a:rPr lang="de-CH" dirty="0" smtClean="0"/>
              <a:t>			Patientenverhältnis</a:t>
            </a:r>
            <a:r>
              <a:rPr lang="de-CH" dirty="0"/>
              <a:t>.</a:t>
            </a:r>
          </a:p>
          <a:p>
            <a:r>
              <a:rPr lang="de-CH" dirty="0"/>
              <a:t>Beschreibung:		Alleinerziehender Vater von 2 Kindern. </a:t>
            </a:r>
          </a:p>
          <a:p>
            <a:r>
              <a:rPr lang="de-CH" dirty="0"/>
              <a:t>Erfahrung mit Computern:	Schreibt Briefe und Berichte am Computer, </a:t>
            </a:r>
            <a:r>
              <a:rPr lang="de-CH" dirty="0" smtClean="0"/>
              <a:t>			gelegentlich </a:t>
            </a:r>
            <a:r>
              <a:rPr lang="de-CH" dirty="0"/>
              <a:t>schreibt er E-Mail.</a:t>
            </a:r>
          </a:p>
          <a:p>
            <a:r>
              <a:rPr lang="de-CH" dirty="0"/>
              <a:t>Wünsche:		Einfachere Patientenverwaltung</a:t>
            </a:r>
          </a:p>
        </p:txBody>
      </p:sp>
    </p:spTree>
    <p:extLst>
      <p:ext uri="{BB962C8B-B14F-4D97-AF65-F5344CB8AC3E}">
        <p14:creationId xmlns:p14="http://schemas.microsoft.com/office/powerpoint/2010/main" val="23754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3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dirty="0" smtClean="0"/>
              <a:t>ARZT WENIGE JAHRE VOR DER </a:t>
            </a:r>
            <a:r>
              <a:rPr lang="de-CH" dirty="0" smtClean="0"/>
              <a:t>PENSIONIERUNG</a:t>
            </a:r>
            <a:endParaRPr lang="de-CH" dirty="0" smtClean="0"/>
          </a:p>
          <a:p>
            <a:endParaRPr lang="de-CH" dirty="0"/>
          </a:p>
          <a:p>
            <a:r>
              <a:rPr lang="de-CH" dirty="0"/>
              <a:t>Name:			</a:t>
            </a:r>
            <a:r>
              <a:rPr lang="de-CH" dirty="0" smtClean="0"/>
              <a:t>Fritz </a:t>
            </a:r>
            <a:r>
              <a:rPr lang="de-CH" dirty="0"/>
              <a:t>Fröhlich</a:t>
            </a:r>
          </a:p>
          <a:p>
            <a:r>
              <a:rPr lang="de-CH" dirty="0"/>
              <a:t>Alter:			</a:t>
            </a:r>
            <a:r>
              <a:rPr lang="de-CH" dirty="0" smtClean="0"/>
              <a:t>63 </a:t>
            </a:r>
            <a:r>
              <a:rPr lang="de-CH" dirty="0"/>
              <a:t>j. </a:t>
            </a:r>
          </a:p>
          <a:p>
            <a:r>
              <a:rPr lang="de-CH" dirty="0"/>
              <a:t>Arbeit:			Seit 20 Jahren bei </a:t>
            </a:r>
            <a:r>
              <a:rPr lang="de-CH" dirty="0" smtClean="0"/>
              <a:t>UPD. </a:t>
            </a:r>
            <a:r>
              <a:rPr lang="de-CH" dirty="0"/>
              <a:t>Experte spezieller </a:t>
            </a:r>
            <a:r>
              <a:rPr lang="de-CH" dirty="0" smtClean="0"/>
              <a:t>			Psychischer </a:t>
            </a:r>
            <a:r>
              <a:rPr lang="de-CH" dirty="0"/>
              <a:t>Probleme. Autor mehrerer Bücher </a:t>
            </a:r>
            <a:r>
              <a:rPr lang="de-CH" dirty="0" smtClean="0"/>
              <a:t>			über </a:t>
            </a:r>
            <a:r>
              <a:rPr lang="de-CH" dirty="0"/>
              <a:t>Psychische Krankheiten. Kennt die </a:t>
            </a:r>
            <a:r>
              <a:rPr lang="de-CH" dirty="0" smtClean="0"/>
              <a:t>			meisten </a:t>
            </a:r>
            <a:r>
              <a:rPr lang="de-CH" dirty="0"/>
              <a:t>seiner Patienten lange und sehr gut. </a:t>
            </a:r>
            <a:r>
              <a:rPr lang="de-CH" dirty="0" smtClean="0"/>
              <a:t>			Hat </a:t>
            </a:r>
            <a:r>
              <a:rPr lang="de-CH" dirty="0"/>
              <a:t>eine beratende Rolle. Hält seine Notizen in </a:t>
            </a:r>
            <a:r>
              <a:rPr lang="de-CH" dirty="0" smtClean="0"/>
              <a:t>			Büchern fest.</a:t>
            </a:r>
            <a:endParaRPr lang="de-CH" dirty="0"/>
          </a:p>
          <a:p>
            <a:r>
              <a:rPr lang="de-CH" dirty="0"/>
              <a:t>Beschreibung:		Hat ein </a:t>
            </a:r>
            <a:r>
              <a:rPr lang="de-CH" dirty="0" smtClean="0"/>
              <a:t>Zeitungs</a:t>
            </a:r>
            <a:r>
              <a:rPr lang="de-CH" dirty="0"/>
              <a:t>-</a:t>
            </a:r>
            <a:r>
              <a:rPr lang="de-CH" dirty="0" smtClean="0"/>
              <a:t>Abo </a:t>
            </a:r>
            <a:r>
              <a:rPr lang="de-CH" dirty="0"/>
              <a:t>und hört Radio DRS 2</a:t>
            </a:r>
          </a:p>
          <a:p>
            <a:r>
              <a:rPr lang="de-CH" dirty="0" smtClean="0"/>
              <a:t>Erfahrung </a:t>
            </a:r>
            <a:r>
              <a:rPr lang="de-CH" dirty="0"/>
              <a:t>mit Computern:	Besitzt einen </a:t>
            </a:r>
            <a:r>
              <a:rPr lang="de-CH" dirty="0" smtClean="0"/>
              <a:t>Computer </a:t>
            </a:r>
            <a:r>
              <a:rPr lang="de-CH" dirty="0"/>
              <a:t>für Schreibarbeiten </a:t>
            </a:r>
            <a:r>
              <a:rPr lang="de-CH" dirty="0" smtClean="0"/>
              <a:t>			und </a:t>
            </a:r>
            <a:r>
              <a:rPr lang="de-CH" dirty="0"/>
              <a:t>E-Mail.</a:t>
            </a:r>
          </a:p>
          <a:p>
            <a:r>
              <a:rPr lang="de-CH" dirty="0"/>
              <a:t>Wünsche:		</a:t>
            </a:r>
            <a:r>
              <a:rPr lang="de-CH" dirty="0" smtClean="0"/>
              <a:t>	Die Pensionierung, Übergabe seiner Patienten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73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storyboards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1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616" y="0"/>
            <a:ext cx="1025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-88031"/>
            <a:ext cx="9511111" cy="69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Pink_PresentationTemplate">
  <a:themeElements>
    <a:clrScheme name="Pink2">
      <a:dk1>
        <a:srgbClr val="4A4449"/>
      </a:dk1>
      <a:lt1>
        <a:srgbClr val="FFFFFF"/>
      </a:lt1>
      <a:dk2>
        <a:srgbClr val="4A4449"/>
      </a:dk2>
      <a:lt2>
        <a:srgbClr val="FBA7CB"/>
      </a:lt2>
      <a:accent1>
        <a:srgbClr val="F6438F"/>
      </a:accent1>
      <a:accent2>
        <a:srgbClr val="F6438F"/>
      </a:accent2>
      <a:accent3>
        <a:srgbClr val="5E565D"/>
      </a:accent3>
      <a:accent4>
        <a:srgbClr val="C8C2C7"/>
      </a:accent4>
      <a:accent5>
        <a:srgbClr val="E2DEE1"/>
      </a:accent5>
      <a:accent6>
        <a:srgbClr val="FBA7CB"/>
      </a:accent6>
      <a:hlink>
        <a:srgbClr val="5F5F5F"/>
      </a:hlink>
      <a:folHlink>
        <a:srgbClr val="F6438F"/>
      </a:folHlink>
    </a:clrScheme>
    <a:fontScheme name="Pink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ProjectPink_PresentationTemplate</Template>
  <TotalTime>0</TotalTime>
  <Words>557</Words>
  <Application>Microsoft Office PowerPoint</Application>
  <PresentationFormat>Bildschirmpräsentation (4:3)</PresentationFormat>
  <Paragraphs>233</Paragraphs>
  <Slides>43</Slides>
  <Notes>19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4" baseType="lpstr">
      <vt:lpstr>ProjectPink_PresentationTemplate</vt:lpstr>
      <vt:lpstr>Design Thinking</vt:lpstr>
      <vt:lpstr>Inhalt</vt:lpstr>
      <vt:lpstr>Personas</vt:lpstr>
      <vt:lpstr>Persona 1</vt:lpstr>
      <vt:lpstr>Persona 2</vt:lpstr>
      <vt:lpstr>Persona 3</vt:lpstr>
      <vt:lpstr>storyboards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Design Thinking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Prototype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ist ein Titel</dc:title>
  <dc:creator>Franziska Corradi</dc:creator>
  <cp:lastModifiedBy>Krenger Simon (K-IT-OM-PSV-BPF)</cp:lastModifiedBy>
  <cp:revision>25</cp:revision>
  <dcterms:created xsi:type="dcterms:W3CDTF">2013-03-16T11:16:48Z</dcterms:created>
  <dcterms:modified xsi:type="dcterms:W3CDTF">2013-03-20T15:10:34Z</dcterms:modified>
</cp:coreProperties>
</file>